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A921135-AC6D-4224-8566-7E19588B1D5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5BFBDC8-FCFD-4C5C-995F-C4F3087D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ADFF-1040-4A52-A962-5CE35BE91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God didn’t answer </a:t>
            </a:r>
            <a:br>
              <a:rPr lang="en-US" sz="5400" dirty="0"/>
            </a:br>
            <a:r>
              <a:rPr lang="en-US" sz="5400" dirty="0"/>
              <a:t>my prayer.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34E7-C5C4-4C60-A756-40EAA2106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70" y="4679266"/>
            <a:ext cx="5918454" cy="1407769"/>
          </a:xfrm>
        </p:spPr>
        <p:txBody>
          <a:bodyPr>
            <a:normAutofit/>
          </a:bodyPr>
          <a:lstStyle/>
          <a:p>
            <a:r>
              <a:rPr lang="en-US" sz="2000" dirty="0"/>
              <a:t>Adam Oldham</a:t>
            </a:r>
          </a:p>
          <a:p>
            <a:r>
              <a:rPr lang="en-US" sz="2000" dirty="0"/>
              <a:t>Camp Hill church of Christ</a:t>
            </a:r>
          </a:p>
          <a:p>
            <a:r>
              <a:rPr lang="en-US" sz="2000" dirty="0"/>
              <a:t>Encouragement Weekend</a:t>
            </a:r>
          </a:p>
        </p:txBody>
      </p:sp>
    </p:spTree>
    <p:extLst>
      <p:ext uri="{BB962C8B-B14F-4D97-AF65-F5344CB8AC3E}">
        <p14:creationId xmlns:p14="http://schemas.microsoft.com/office/powerpoint/2010/main" val="419734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8A457-FD78-4DB7-82FA-3BD93AE0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42470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“What if God’s answer is different than the answer I wanted?”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20A60-D87D-499C-8BA0-20C9B4B6ECCB}"/>
              </a:ext>
            </a:extLst>
          </p:cNvPr>
          <p:cNvSpPr txBox="1"/>
          <p:nvPr/>
        </p:nvSpPr>
        <p:spPr>
          <a:xfrm>
            <a:off x="1934307" y="1883705"/>
            <a:ext cx="527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learn </a:t>
            </a:r>
          </a:p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content </a:t>
            </a:r>
          </a:p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where we are.</a:t>
            </a:r>
            <a:endParaRPr lang="en-US" sz="4000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03632C2C-15A8-486A-A51E-8841AE535449}"/>
              </a:ext>
            </a:extLst>
          </p:cNvPr>
          <p:cNvSpPr/>
          <p:nvPr/>
        </p:nvSpPr>
        <p:spPr>
          <a:xfrm>
            <a:off x="5718019" y="397478"/>
            <a:ext cx="2983346" cy="12099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 TAKE AWAY #2</a:t>
            </a:r>
          </a:p>
        </p:txBody>
      </p:sp>
    </p:spTree>
    <p:extLst>
      <p:ext uri="{BB962C8B-B14F-4D97-AF65-F5344CB8AC3E}">
        <p14:creationId xmlns:p14="http://schemas.microsoft.com/office/powerpoint/2010/main" val="17549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Thorn In The Flesh? – The Anchorite">
            <a:extLst>
              <a:ext uri="{FF2B5EF4-FFF2-40B4-BE49-F238E27FC236}">
                <a16:creationId xmlns:a16="http://schemas.microsoft.com/office/drawing/2014/main" id="{907BC451-1C4D-4540-A1EE-17BAA8AA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31" y="338481"/>
            <a:ext cx="3766561" cy="25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is eyelash that's stuck on my eye : r/mildlyinteresting">
            <a:extLst>
              <a:ext uri="{FF2B5EF4-FFF2-40B4-BE49-F238E27FC236}">
                <a16:creationId xmlns:a16="http://schemas.microsoft.com/office/drawing/2014/main" id="{2D9C6EA4-A769-4BB2-BAC7-5D194F90F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 b="29427"/>
          <a:stretch/>
        </p:blipFill>
        <p:spPr bwMode="auto">
          <a:xfrm>
            <a:off x="291523" y="3179619"/>
            <a:ext cx="3881437" cy="26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shred of advice: How to remove splinters - Two Peds in a Pod®">
            <a:extLst>
              <a:ext uri="{FF2B5EF4-FFF2-40B4-BE49-F238E27FC236}">
                <a16:creationId xmlns:a16="http://schemas.microsoft.com/office/drawing/2014/main" id="{591EE71F-569D-4F73-882F-1CAD01D6D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 bwMode="auto">
          <a:xfrm>
            <a:off x="6407583" y="464126"/>
            <a:ext cx="2310561" cy="29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bble in the shoe, Anzahl verfügbar speichern großer Rabatt -  mehrnegarclinic.com">
            <a:extLst>
              <a:ext uri="{FF2B5EF4-FFF2-40B4-BE49-F238E27FC236}">
                <a16:creationId xmlns:a16="http://schemas.microsoft.com/office/drawing/2014/main" id="{ABEA0854-0A57-4E10-A06E-1A3EE7ECE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253" b="31063"/>
          <a:stretch/>
        </p:blipFill>
        <p:spPr bwMode="auto">
          <a:xfrm>
            <a:off x="4393047" y="3749744"/>
            <a:ext cx="3881437" cy="29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5B2B1-5980-4E78-8E3F-53A37C950A10}"/>
              </a:ext>
            </a:extLst>
          </p:cNvPr>
          <p:cNvSpPr txBox="1"/>
          <p:nvPr/>
        </p:nvSpPr>
        <p:spPr>
          <a:xfrm>
            <a:off x="861646" y="1366637"/>
            <a:ext cx="5275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grace 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sufficient for you, 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my power 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made perfect 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weakness.</a:t>
            </a:r>
          </a:p>
          <a:p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Corinthians 12:9)</a:t>
            </a: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A218B6-E80B-440D-84CB-C16FB429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God didn’t answer my prayer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what?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1E5BA-7924-4455-933F-367FAABB4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3776006"/>
            <a:ext cx="2400300" cy="1938993"/>
          </a:xfrm>
        </p:spPr>
        <p:txBody>
          <a:bodyPr>
            <a:normAutofit/>
          </a:bodyPr>
          <a:lstStyle/>
          <a:p>
            <a:r>
              <a:rPr lang="en-US" sz="2000" dirty="0"/>
              <a:t>“What if God’s answer is different than the answer I wanted?”</a:t>
            </a:r>
          </a:p>
        </p:txBody>
      </p:sp>
    </p:spTree>
    <p:extLst>
      <p:ext uri="{BB962C8B-B14F-4D97-AF65-F5344CB8AC3E}">
        <p14:creationId xmlns:p14="http://schemas.microsoft.com/office/powerpoint/2010/main" val="406582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lth issues of the people in the study areas. | Download Scientific  Diagram">
            <a:extLst>
              <a:ext uri="{FF2B5EF4-FFF2-40B4-BE49-F238E27FC236}">
                <a16:creationId xmlns:a16="http://schemas.microsoft.com/office/drawing/2014/main" id="{A3A12B4A-E50B-491F-B5EF-45041173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5" y="683490"/>
            <a:ext cx="2885786" cy="28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sers Confess: A Message To All The Backstabbers - THE MAGIC RAIN">
            <a:extLst>
              <a:ext uri="{FF2B5EF4-FFF2-40B4-BE49-F238E27FC236}">
                <a16:creationId xmlns:a16="http://schemas.microsoft.com/office/drawing/2014/main" id="{5C84AE0E-BFF9-4771-8935-A689B84A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01" y="932873"/>
            <a:ext cx="3546044" cy="23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ypes Of Grief: It's Not Always Related To Death | Hospice Golden Isles">
            <a:extLst>
              <a:ext uri="{FF2B5EF4-FFF2-40B4-BE49-F238E27FC236}">
                <a16:creationId xmlns:a16="http://schemas.microsoft.com/office/drawing/2014/main" id="{EAC30719-47A3-4EEB-99E6-0BE42D2A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04" y="4084006"/>
            <a:ext cx="3104141" cy="20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ief | The Different Types and Stages That Could Be Effecting You Life">
            <a:extLst>
              <a:ext uri="{FF2B5EF4-FFF2-40B4-BE49-F238E27FC236}">
                <a16:creationId xmlns:a16="http://schemas.microsoft.com/office/drawing/2014/main" id="{E67292EA-799E-4728-A7A6-04C725E7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4" y="3896564"/>
            <a:ext cx="3406387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9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5B2B1-5980-4E78-8E3F-53A37C950A10}"/>
              </a:ext>
            </a:extLst>
          </p:cNvPr>
          <p:cNvSpPr txBox="1"/>
          <p:nvPr/>
        </p:nvSpPr>
        <p:spPr>
          <a:xfrm>
            <a:off x="861646" y="2179435"/>
            <a:ext cx="5275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am weak,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 am strong.</a:t>
            </a:r>
          </a:p>
          <a:p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Corinthians 12:10)</a:t>
            </a: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A218B6-E80B-440D-84CB-C16FB429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God didn’t answer my prayer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what?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1E5BA-7924-4455-933F-367FAABB4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3776006"/>
            <a:ext cx="2400300" cy="1938993"/>
          </a:xfrm>
        </p:spPr>
        <p:txBody>
          <a:bodyPr>
            <a:normAutofit/>
          </a:bodyPr>
          <a:lstStyle/>
          <a:p>
            <a:r>
              <a:rPr lang="en-US" sz="2000" dirty="0"/>
              <a:t>“What if God’s answer is different than the answer I wanted?”</a:t>
            </a:r>
          </a:p>
        </p:txBody>
      </p:sp>
    </p:spTree>
    <p:extLst>
      <p:ext uri="{BB962C8B-B14F-4D97-AF65-F5344CB8AC3E}">
        <p14:creationId xmlns:p14="http://schemas.microsoft.com/office/powerpoint/2010/main" val="397853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3AFFC5F-EE7D-473B-99BD-D709C03060E7}"/>
              </a:ext>
            </a:extLst>
          </p:cNvPr>
          <p:cNvSpPr/>
          <p:nvPr/>
        </p:nvSpPr>
        <p:spPr>
          <a:xfrm>
            <a:off x="4230254" y="508000"/>
            <a:ext cx="3990109" cy="2346036"/>
          </a:xfrm>
          <a:prstGeom prst="cloudCallout">
            <a:avLst>
              <a:gd name="adj1" fmla="val -77546"/>
              <a:gd name="adj2" fmla="val 577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OPPORTUNITY</a:t>
            </a:r>
          </a:p>
          <a:p>
            <a:pPr algn="ctr"/>
            <a:r>
              <a:rPr lang="en-US" dirty="0"/>
              <a:t>STRENGTH</a:t>
            </a:r>
          </a:p>
          <a:p>
            <a:pPr algn="ctr"/>
            <a:r>
              <a:rPr lang="en-US" dirty="0"/>
              <a:t>USEFUL</a:t>
            </a:r>
          </a:p>
          <a:p>
            <a:pPr algn="ctr"/>
            <a:r>
              <a:rPr lang="en-US" dirty="0"/>
              <a:t>CONNECTEDNESS</a:t>
            </a:r>
          </a:p>
          <a:p>
            <a:pPr algn="ctr"/>
            <a:r>
              <a:rPr lang="en-US" dirty="0"/>
              <a:t>SEEN</a:t>
            </a:r>
          </a:p>
          <a:p>
            <a:pPr algn="ctr"/>
            <a:r>
              <a:rPr lang="en-US" dirty="0"/>
              <a:t>GRACE AND LOVE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15D0149-79EB-4F7B-9446-1DF139364A89}"/>
              </a:ext>
            </a:extLst>
          </p:cNvPr>
          <p:cNvSpPr/>
          <p:nvPr/>
        </p:nvSpPr>
        <p:spPr>
          <a:xfrm>
            <a:off x="4433454" y="4077854"/>
            <a:ext cx="3990109" cy="2346036"/>
          </a:xfrm>
          <a:prstGeom prst="cloudCallout">
            <a:avLst>
              <a:gd name="adj1" fmla="val -82175"/>
              <a:gd name="adj2" fmla="val -37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STUCK/TRAPPED</a:t>
            </a:r>
          </a:p>
          <a:p>
            <a:pPr algn="ctr"/>
            <a:r>
              <a:rPr lang="en-US" dirty="0"/>
              <a:t>WEAKNESS</a:t>
            </a:r>
          </a:p>
          <a:p>
            <a:pPr algn="ctr"/>
            <a:r>
              <a:rPr lang="en-US" dirty="0"/>
              <a:t>USELESS</a:t>
            </a:r>
          </a:p>
          <a:p>
            <a:pPr algn="ctr"/>
            <a:r>
              <a:rPr lang="en-US" dirty="0"/>
              <a:t>ISOLATION</a:t>
            </a:r>
          </a:p>
          <a:p>
            <a:pPr algn="ctr"/>
            <a:r>
              <a:rPr lang="en-US" dirty="0"/>
              <a:t>INVISIBLE</a:t>
            </a:r>
          </a:p>
          <a:p>
            <a:pPr algn="ctr"/>
            <a:r>
              <a:rPr lang="en-US" dirty="0"/>
              <a:t>UNLOVED</a:t>
            </a:r>
          </a:p>
        </p:txBody>
      </p:sp>
      <p:pic>
        <p:nvPicPr>
          <p:cNvPr id="4100" name="Picture 4" descr="Growth Mindset Clipart / Mind Clipart / Growth Mind Images / Personal  Growth Clipart - Etsy">
            <a:extLst>
              <a:ext uri="{FF2B5EF4-FFF2-40B4-BE49-F238E27FC236}">
                <a16:creationId xmlns:a16="http://schemas.microsoft.com/office/drawing/2014/main" id="{FF59A803-AA1B-4A25-9E16-689A89621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r="13982"/>
          <a:stretch/>
        </p:blipFill>
        <p:spPr bwMode="auto">
          <a:xfrm flipH="1">
            <a:off x="1274618" y="2955635"/>
            <a:ext cx="1708726" cy="20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DD974-EA1A-4D3F-A461-E5A9380E3737}"/>
              </a:ext>
            </a:extLst>
          </p:cNvPr>
          <p:cNvSpPr txBox="1"/>
          <p:nvPr/>
        </p:nvSpPr>
        <p:spPr>
          <a:xfrm>
            <a:off x="756137" y="563421"/>
            <a:ext cx="254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am weak,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 am strong.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1F759-7279-419D-ABE1-9C2C08BFCEB7}"/>
              </a:ext>
            </a:extLst>
          </p:cNvPr>
          <p:cNvSpPr txBox="1"/>
          <p:nvPr/>
        </p:nvSpPr>
        <p:spPr>
          <a:xfrm>
            <a:off x="756136" y="5019961"/>
            <a:ext cx="254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 am weak,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 am weak.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0181B-958C-4802-A006-B6F66DBBFD28}"/>
              </a:ext>
            </a:extLst>
          </p:cNvPr>
          <p:cNvSpPr txBox="1"/>
          <p:nvPr/>
        </p:nvSpPr>
        <p:spPr>
          <a:xfrm>
            <a:off x="756136" y="1422540"/>
            <a:ext cx="254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grace</a:t>
            </a:r>
          </a:p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6FA7A-89E0-40C9-B011-603759F00A99}"/>
              </a:ext>
            </a:extLst>
          </p:cNvPr>
          <p:cNvSpPr txBox="1"/>
          <p:nvPr/>
        </p:nvSpPr>
        <p:spPr>
          <a:xfrm>
            <a:off x="858492" y="5850958"/>
            <a:ext cx="2540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perspective</a:t>
            </a:r>
          </a:p>
          <a:p>
            <a:pPr algn="ctr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strength</a:t>
            </a:r>
          </a:p>
        </p:txBody>
      </p:sp>
    </p:spTree>
    <p:extLst>
      <p:ext uri="{BB962C8B-B14F-4D97-AF65-F5344CB8AC3E}">
        <p14:creationId xmlns:p14="http://schemas.microsoft.com/office/powerpoint/2010/main" val="225933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ADFF-1040-4A52-A962-5CE35BE91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God didn’t answer </a:t>
            </a:r>
            <a:br>
              <a:rPr lang="en-US" sz="5400" dirty="0"/>
            </a:br>
            <a:r>
              <a:rPr lang="en-US" sz="5400" dirty="0"/>
              <a:t>my prayer.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Now what?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D733279-3DBE-47B4-BA3C-3B513F4B9E4F}"/>
              </a:ext>
            </a:extLst>
          </p:cNvPr>
          <p:cNvSpPr/>
          <p:nvPr/>
        </p:nvSpPr>
        <p:spPr>
          <a:xfrm>
            <a:off x="521765" y="4636157"/>
            <a:ext cx="2983346" cy="12099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Have I done my part?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3DA1E44D-6B1A-4F25-9E87-D10036866D76}"/>
              </a:ext>
            </a:extLst>
          </p:cNvPr>
          <p:cNvSpPr/>
          <p:nvPr/>
        </p:nvSpPr>
        <p:spPr>
          <a:xfrm>
            <a:off x="3832969" y="4636157"/>
            <a:ext cx="2983346" cy="12099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Has God given me a different answer?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224CB-5D49-40BA-9D8D-BAFF7C2CF51D}"/>
              </a:ext>
            </a:extLst>
          </p:cNvPr>
          <p:cNvSpPr/>
          <p:nvPr/>
        </p:nvSpPr>
        <p:spPr>
          <a:xfrm>
            <a:off x="345761" y="6014247"/>
            <a:ext cx="8036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all situations, allow the works of God to be displayed in your life!</a:t>
            </a:r>
          </a:p>
        </p:txBody>
      </p:sp>
    </p:spTree>
    <p:extLst>
      <p:ext uri="{BB962C8B-B14F-4D97-AF65-F5344CB8AC3E}">
        <p14:creationId xmlns:p14="http://schemas.microsoft.com/office/powerpoint/2010/main" val="35678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Man is an Island — Crooked Path Forge">
            <a:extLst>
              <a:ext uri="{FF2B5EF4-FFF2-40B4-BE49-F238E27FC236}">
                <a16:creationId xmlns:a16="http://schemas.microsoft.com/office/drawing/2014/main" id="{2D5A2186-349A-44C0-A6F9-2925A2B7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30" y="562708"/>
            <a:ext cx="6922140" cy="461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49FEA5-766A-4FF5-AEDC-8DC6CA99FD0F}"/>
              </a:ext>
            </a:extLst>
          </p:cNvPr>
          <p:cNvSpPr/>
          <p:nvPr/>
        </p:nvSpPr>
        <p:spPr>
          <a:xfrm>
            <a:off x="918599" y="5178669"/>
            <a:ext cx="7306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ANVIL or HAMMER?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5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übeyir Atmaca on LinkedIn: &quot;If all you have is a hammer, everything looks  like a nail.&quot; – this simple…">
            <a:extLst>
              <a:ext uri="{FF2B5EF4-FFF2-40B4-BE49-F238E27FC236}">
                <a16:creationId xmlns:a16="http://schemas.microsoft.com/office/drawing/2014/main" id="{874ABA71-BDD6-42AF-B0B5-9E9E742B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4013"/>
            <a:ext cx="7620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5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8A457-FD78-4DB7-82FA-3BD93AE0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42470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“Have I done my part?”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20A60-D87D-499C-8BA0-20C9B4B6ECCB}"/>
              </a:ext>
            </a:extLst>
          </p:cNvPr>
          <p:cNvSpPr txBox="1"/>
          <p:nvPr/>
        </p:nvSpPr>
        <p:spPr>
          <a:xfrm>
            <a:off x="1934307" y="1962834"/>
            <a:ext cx="527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role to play in receiving an answer to our prayers.</a:t>
            </a:r>
            <a:endParaRPr lang="en-US" sz="4000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7C8E4C0-4CBC-4289-9BAE-8525D6D6A5E8}"/>
              </a:ext>
            </a:extLst>
          </p:cNvPr>
          <p:cNvSpPr/>
          <p:nvPr/>
        </p:nvSpPr>
        <p:spPr>
          <a:xfrm>
            <a:off x="5718019" y="397478"/>
            <a:ext cx="2983346" cy="12099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 TAKE AWAY #1</a:t>
            </a:r>
          </a:p>
        </p:txBody>
      </p:sp>
    </p:spTree>
    <p:extLst>
      <p:ext uri="{BB962C8B-B14F-4D97-AF65-F5344CB8AC3E}">
        <p14:creationId xmlns:p14="http://schemas.microsoft.com/office/powerpoint/2010/main" val="176338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023DA0-53F8-47D2-8A0B-73430744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5B2B1-5980-4E78-8E3F-53A37C950A10}"/>
              </a:ext>
            </a:extLst>
          </p:cNvPr>
          <p:cNvSpPr txBox="1"/>
          <p:nvPr/>
        </p:nvSpPr>
        <p:spPr>
          <a:xfrm>
            <a:off x="791307" y="1490008"/>
            <a:ext cx="527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role to play in receiving an answer to our prayers.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1E8B7-D443-4CD2-9287-193974DFC43E}"/>
              </a:ext>
            </a:extLst>
          </p:cNvPr>
          <p:cNvSpPr txBox="1"/>
          <p:nvPr/>
        </p:nvSpPr>
        <p:spPr>
          <a:xfrm>
            <a:off x="791306" y="3875654"/>
            <a:ext cx="5275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reap what we sow.</a:t>
            </a:r>
          </a:p>
          <a:p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(Galatians 6:7)</a:t>
            </a:r>
            <a:endParaRPr 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E29C3-04C0-4A67-A0C6-BD198170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didn’t answer my prayer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what?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4D704-1841-4AD4-964A-585B56A6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3776006"/>
            <a:ext cx="2400300" cy="1938993"/>
          </a:xfrm>
        </p:spPr>
        <p:txBody>
          <a:bodyPr>
            <a:normAutofit/>
          </a:bodyPr>
          <a:lstStyle/>
          <a:p>
            <a:r>
              <a:rPr lang="en-US" sz="2800" dirty="0"/>
              <a:t>“Have I done my part?”</a:t>
            </a:r>
          </a:p>
        </p:txBody>
      </p:sp>
    </p:spTree>
    <p:extLst>
      <p:ext uri="{BB962C8B-B14F-4D97-AF65-F5344CB8AC3E}">
        <p14:creationId xmlns:p14="http://schemas.microsoft.com/office/powerpoint/2010/main" val="266851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pentance of St Peter Painting | Reni Guido Oil Paintings">
            <a:extLst>
              <a:ext uri="{FF2B5EF4-FFF2-40B4-BE49-F238E27FC236}">
                <a16:creationId xmlns:a16="http://schemas.microsoft.com/office/drawing/2014/main" id="{A736F705-9AA4-4873-8FC4-3153874EC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/>
          <a:stretch/>
        </p:blipFill>
        <p:spPr bwMode="auto">
          <a:xfrm>
            <a:off x="228845" y="0"/>
            <a:ext cx="52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D47E04-7D3F-4491-8822-565EC0C87B44}"/>
              </a:ext>
            </a:extLst>
          </p:cNvPr>
          <p:cNvSpPr/>
          <p:nvPr/>
        </p:nvSpPr>
        <p:spPr>
          <a:xfrm>
            <a:off x="5911806" y="1718828"/>
            <a:ext cx="266611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 </a:t>
            </a:r>
          </a:p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“stomach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and your</a:t>
            </a:r>
          </a:p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“frequent</a:t>
            </a:r>
          </a:p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ailments"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5FD1B-24E6-4CB1-91A2-4373E2282A62}"/>
              </a:ext>
            </a:extLst>
          </p:cNvPr>
          <p:cNvSpPr/>
          <p:nvPr/>
        </p:nvSpPr>
        <p:spPr>
          <a:xfrm>
            <a:off x="3962506" y="2332276"/>
            <a:ext cx="12189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(Eye roll)</a:t>
            </a:r>
          </a:p>
        </p:txBody>
      </p:sp>
    </p:spTree>
    <p:extLst>
      <p:ext uri="{BB962C8B-B14F-4D97-AF65-F5344CB8AC3E}">
        <p14:creationId xmlns:p14="http://schemas.microsoft.com/office/powerpoint/2010/main" val="12179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5B2B1-5980-4E78-8E3F-53A37C950A10}"/>
              </a:ext>
            </a:extLst>
          </p:cNvPr>
          <p:cNvSpPr txBox="1"/>
          <p:nvPr/>
        </p:nvSpPr>
        <p:spPr>
          <a:xfrm>
            <a:off x="861646" y="2151727"/>
            <a:ext cx="5275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far as it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 you</a:t>
            </a:r>
          </a:p>
          <a:p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(Romans 12:18)</a:t>
            </a: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C18FA3-365E-4952-92AD-077DDCEE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God didn’t answer my prayer –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what?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17DCF-B18D-4F52-A788-F685AEDF6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3776006"/>
            <a:ext cx="2400300" cy="1938993"/>
          </a:xfrm>
        </p:spPr>
        <p:txBody>
          <a:bodyPr>
            <a:normAutofit/>
          </a:bodyPr>
          <a:lstStyle/>
          <a:p>
            <a:r>
              <a:rPr lang="en-US" sz="2800" dirty="0"/>
              <a:t>“Have I done my part?”</a:t>
            </a:r>
          </a:p>
        </p:txBody>
      </p:sp>
    </p:spTree>
    <p:extLst>
      <p:ext uri="{BB962C8B-B14F-4D97-AF65-F5344CB8AC3E}">
        <p14:creationId xmlns:p14="http://schemas.microsoft.com/office/powerpoint/2010/main" val="31991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-Year drought creates frightening 'New Normal' in South America |  PreventionWeb">
            <a:extLst>
              <a:ext uri="{FF2B5EF4-FFF2-40B4-BE49-F238E27FC236}">
                <a16:creationId xmlns:a16="http://schemas.microsoft.com/office/drawing/2014/main" id="{FAEF5246-B5E8-4DF2-9052-BA487EF2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2" y="423141"/>
            <a:ext cx="2137704" cy="12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made Earthen Clay Water Storage Jug Terracotta Pitcher 1Ltr Clay Water  Pot | eBay">
            <a:extLst>
              <a:ext uri="{FF2B5EF4-FFF2-40B4-BE49-F238E27FC236}">
                <a16:creationId xmlns:a16="http://schemas.microsoft.com/office/drawing/2014/main" id="{8220F94F-9C81-450F-826F-4C4BD152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0" y="18679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ijah Raised The Widow's Son To Life - Timothy Babajide Ogundele-Jesu  Official Website">
            <a:extLst>
              <a:ext uri="{FF2B5EF4-FFF2-40B4-BE49-F238E27FC236}">
                <a16:creationId xmlns:a16="http://schemas.microsoft.com/office/drawing/2014/main" id="{41114D84-9BB2-4561-8750-5F88319E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" y="425334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ijah and the Prophets of Baal -- a study of 1 Kings 19:9-18">
            <a:extLst>
              <a:ext uri="{FF2B5EF4-FFF2-40B4-BE49-F238E27FC236}">
                <a16:creationId xmlns:a16="http://schemas.microsoft.com/office/drawing/2014/main" id="{B8BAF4B8-AB3D-41C7-8C42-D5CCF591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51" y="425594"/>
            <a:ext cx="39814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in: A Blessing from the Skies - Arewaworld Network">
            <a:extLst>
              <a:ext uri="{FF2B5EF4-FFF2-40B4-BE49-F238E27FC236}">
                <a16:creationId xmlns:a16="http://schemas.microsoft.com/office/drawing/2014/main" id="{0974C4F4-8E72-422A-A1BF-7A2C2051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51" y="3269673"/>
            <a:ext cx="3991816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48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3730</TotalTime>
  <Words>336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Rockwell</vt:lpstr>
      <vt:lpstr>Rockwell Condensed</vt:lpstr>
      <vt:lpstr>Wingdings</vt:lpstr>
      <vt:lpstr>Wood Type</vt:lpstr>
      <vt:lpstr>God didn’t answer  my prayer.  Now what?</vt:lpstr>
      <vt:lpstr>PowerPoint Presentation</vt:lpstr>
      <vt:lpstr>PowerPoint Presentation</vt:lpstr>
      <vt:lpstr>PowerPoint Presentation</vt:lpstr>
      <vt:lpstr>PowerPoint Presentation</vt:lpstr>
      <vt:lpstr>God didn’t answer my prayer –   now what?</vt:lpstr>
      <vt:lpstr>PowerPoint Presentation</vt:lpstr>
      <vt:lpstr>God didn’t answer my prayer –   now what?</vt:lpstr>
      <vt:lpstr>PowerPoint Presentation</vt:lpstr>
      <vt:lpstr>PowerPoint Presentation</vt:lpstr>
      <vt:lpstr>PowerPoint Presentation</vt:lpstr>
      <vt:lpstr>God didn’t answer my prayer –   now what?</vt:lpstr>
      <vt:lpstr>PowerPoint Presentation</vt:lpstr>
      <vt:lpstr>God didn’t answer my prayer –   now what?</vt:lpstr>
      <vt:lpstr>PowerPoint Presentation</vt:lpstr>
      <vt:lpstr>God didn’t answer  my prayer.  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Oldham</dc:creator>
  <cp:lastModifiedBy>Adam Oldham</cp:lastModifiedBy>
  <cp:revision>32</cp:revision>
  <dcterms:created xsi:type="dcterms:W3CDTF">2024-04-20T22:58:25Z</dcterms:created>
  <dcterms:modified xsi:type="dcterms:W3CDTF">2024-04-26T19:26:00Z</dcterms:modified>
</cp:coreProperties>
</file>